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0" r:id="rId2"/>
    <p:sldId id="360" r:id="rId3"/>
    <p:sldId id="321" r:id="rId4"/>
    <p:sldId id="330" r:id="rId5"/>
    <p:sldId id="327" r:id="rId6"/>
    <p:sldId id="329" r:id="rId7"/>
    <p:sldId id="331" r:id="rId8"/>
    <p:sldId id="351" r:id="rId9"/>
    <p:sldId id="332" r:id="rId10"/>
    <p:sldId id="335" r:id="rId11"/>
    <p:sldId id="263" r:id="rId12"/>
    <p:sldId id="333" r:id="rId13"/>
    <p:sldId id="338" r:id="rId14"/>
    <p:sldId id="339" r:id="rId15"/>
    <p:sldId id="340" r:id="rId16"/>
    <p:sldId id="341" r:id="rId17"/>
    <p:sldId id="342" r:id="rId18"/>
    <p:sldId id="334" r:id="rId19"/>
    <p:sldId id="264" r:id="rId20"/>
    <p:sldId id="343" r:id="rId21"/>
    <p:sldId id="269" r:id="rId22"/>
    <p:sldId id="347" r:id="rId23"/>
    <p:sldId id="268" r:id="rId24"/>
    <p:sldId id="352" r:id="rId25"/>
    <p:sldId id="271" r:id="rId26"/>
    <p:sldId id="287" r:id="rId27"/>
    <p:sldId id="322" r:id="rId28"/>
    <p:sldId id="349" r:id="rId29"/>
    <p:sldId id="323" r:id="rId30"/>
    <p:sldId id="346" r:id="rId31"/>
    <p:sldId id="345" r:id="rId32"/>
    <p:sldId id="324" r:id="rId33"/>
    <p:sldId id="279" r:id="rId34"/>
    <p:sldId id="325" r:id="rId35"/>
    <p:sldId id="295" r:id="rId36"/>
    <p:sldId id="353" r:id="rId37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0000"/>
    <a:srgbClr val="EBFFEB"/>
    <a:srgbClr val="0000FF"/>
    <a:srgbClr val="F2FBFF"/>
    <a:srgbClr val="E1E1E1"/>
    <a:srgbClr val="E6E0EC"/>
    <a:srgbClr val="FFFFCC"/>
    <a:srgbClr val="F1F1F1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7035" autoAdjust="0"/>
  </p:normalViewPr>
  <p:slideViewPr>
    <p:cSldViewPr>
      <p:cViewPr varScale="1">
        <p:scale>
          <a:sx n="110" d="100"/>
          <a:sy n="110" d="100"/>
        </p:scale>
        <p:origin x="19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1914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70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627" y="0"/>
            <a:ext cx="2919565" cy="493870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r">
              <a:defRPr sz="1200"/>
            </a:lvl1pPr>
          </a:lstStyle>
          <a:p>
            <a:fld id="{8F4EE96E-E02A-4E83-A74D-4072C0A92002}" type="datetimeFigureOut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0869"/>
            <a:ext cx="2919565" cy="493868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627" y="9370869"/>
            <a:ext cx="2919565" cy="493868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r">
              <a:defRPr sz="1200"/>
            </a:lvl1pPr>
          </a:lstStyle>
          <a:p>
            <a:fld id="{A19BC1A6-CA90-414E-887C-8B49937392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0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3316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r">
              <a:defRPr sz="1200"/>
            </a:lvl1pPr>
          </a:lstStyle>
          <a:p>
            <a:fld id="{42A0B537-8733-4369-99D1-5D6616C1E46D}" type="datetimeFigureOut">
              <a:rPr lang="ko-KR" altLang="en-US" smtClean="0"/>
              <a:pPr/>
              <a:t>2023-08-29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2" tIns="45381" rIns="90762" bIns="4538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62" tIns="45381" rIns="90762" bIns="4538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371284"/>
            <a:ext cx="2918830" cy="493316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r">
              <a:defRPr sz="1200"/>
            </a:lvl1pPr>
          </a:lstStyle>
          <a:p>
            <a:fld id="{6CCD7FFD-0505-4FDE-A24E-D60222D16D9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3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8666E-4914-46DD-9559-4D81980431A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70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D7FFD-0505-4FDE-A24E-D60222D16D9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34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7064F-D21C-4AA8-90B1-291BFFBCA82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CC071-A5B5-4ACA-958F-817FB33F8B47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4BC2-CFDF-4E68-9CEC-9F292529719C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0070-3C7A-48F3-A694-090C813E9245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DA9D-0292-4577-841F-A49BEBE10EEF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9F9F-8252-4C4E-A0F3-3104C4D83E18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82BB-C3D5-493C-9BA6-71FE1FBB1C33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2927-F6F0-41D3-9480-DE33C89F7E46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9839-624F-4199-A8E2-106C346AFB85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B9A7-4E1E-4C0D-9076-E3A56E2E9C1C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ADF7-2531-4626-91FC-84E69C524221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DD59-C7E0-478B-8C69-71654BB039E3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DFAE-D63A-4942-ACF0-DBA9419AB137}" type="datetime1">
              <a:rPr lang="ko-KR" altLang="en-US" smtClean="0"/>
              <a:t>2023-08-29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4826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11C5-6CB1-4671-A25D-5F364C3FB1F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4CE9BB-7D1D-4B79-90FB-4534C6BE6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"/>
            <a:ext cx="9144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85AA0C8-E941-4760-A57D-6B759970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03E808C-8F2C-4FDE-946B-90E20195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9CB4188-55E3-4811-BBF0-FE5EAD42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43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49B933F-8B78-46AE-A133-F82496746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" y="0"/>
            <a:ext cx="9047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5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3A00DE7-A736-4524-9277-ACA128E8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" y="0"/>
            <a:ext cx="907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87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F433BE7-003C-406A-A925-627DA0375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" y="0"/>
            <a:ext cx="9096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98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C8E0246-D9F1-4434-8E5E-569A39023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1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99B768E-FAD4-41C8-84C3-E503189A4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" y="0"/>
            <a:ext cx="907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1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F49490B-10D2-4A6B-848E-9B1A92BEE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942005B-218E-4FE0-A9F2-875180C79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" y="0"/>
            <a:ext cx="91219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23C5C68-DC9B-487B-8E87-9EAF6ABA7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0"/>
            <a:ext cx="9144000" cy="68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9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012F64E-B10D-412E-9459-9362B775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33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60BD297-6FF7-4DF0-B5A3-5D32A6F1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" y="0"/>
            <a:ext cx="90720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DA7B1AB-7EDE-4C61-A6BF-1100A96F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" y="0"/>
            <a:ext cx="907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0F3F81C-613D-46AE-91F6-A4C165AD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" y="0"/>
            <a:ext cx="90720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12B5879-35FF-4772-BFD8-20293036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" y="0"/>
            <a:ext cx="9047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0099924-AA67-4175-96DC-4BE59554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" y="0"/>
            <a:ext cx="9059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5C0F84A-0CE4-4B75-85B2-E0E2F167E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3" y="0"/>
            <a:ext cx="9072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76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62F06D-0150-48EB-B857-12CE09865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" y="0"/>
            <a:ext cx="912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851A34-F74E-4E00-9AC5-1B958713B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4" y="0"/>
            <a:ext cx="9050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02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43872EA-0C7A-4016-A4EA-76F1A723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" y="0"/>
            <a:ext cx="912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6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A858E5C-0D51-4966-809D-015056464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88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68C042A-F77A-4A2A-93D2-BE8C8BF79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4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D01811C-BA9B-4AEF-B675-CBAADFCA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" y="0"/>
            <a:ext cx="910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83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19E9C3-445B-4377-B090-1BDDF39C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" y="0"/>
            <a:ext cx="912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57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9D3C89F-D8D7-4D56-8926-CF76D7BFB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5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63CF80F-EDD6-45A0-B0B3-4B348E688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" y="0"/>
            <a:ext cx="912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25E3CF3-7397-4DBD-8530-1C568096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" y="0"/>
            <a:ext cx="9121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65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4A3518C-992D-4EE1-B3E5-EF513A609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" y="0"/>
            <a:ext cx="91281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9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07F1A8C-34AA-4E9F-8A8C-577803C27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" y="0"/>
            <a:ext cx="910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45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717D6B9-E7FE-430A-B0A9-0ADE7EA21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" y="0"/>
            <a:ext cx="910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8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31BC783-71ED-4AFF-BC92-64056B9A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" y="0"/>
            <a:ext cx="9109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8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F3DFF58-D095-4055-9A94-2B3E04178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" y="0"/>
            <a:ext cx="9084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E25CAA2-A9B5-49FE-B006-F9289CD2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" y="0"/>
            <a:ext cx="90969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0F01526-8E00-4E53-B8A6-B694E5D49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8" y="0"/>
            <a:ext cx="9096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3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59962</TotalTime>
  <Words>4</Words>
  <Application>Microsoft Office PowerPoint</Application>
  <PresentationFormat>화면 슬라이드 쇼(4:3)</PresentationFormat>
  <Paragraphs>4</Paragraphs>
  <Slides>36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Digital NEX</dc:creator>
  <cp:lastModifiedBy>김한규</cp:lastModifiedBy>
  <cp:revision>802</cp:revision>
  <cp:lastPrinted>2023-05-09T00:37:50Z</cp:lastPrinted>
  <dcterms:created xsi:type="dcterms:W3CDTF">2013-12-17T12:10:28Z</dcterms:created>
  <dcterms:modified xsi:type="dcterms:W3CDTF">2023-08-29T12:24:36Z</dcterms:modified>
</cp:coreProperties>
</file>