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0" r:id="rId2"/>
    <p:sldId id="320" r:id="rId3"/>
    <p:sldId id="321" r:id="rId4"/>
    <p:sldId id="318" r:id="rId5"/>
    <p:sldId id="319" r:id="rId6"/>
    <p:sldId id="353" r:id="rId7"/>
    <p:sldId id="260" r:id="rId8"/>
    <p:sldId id="262" r:id="rId9"/>
    <p:sldId id="263" r:id="rId10"/>
    <p:sldId id="328" r:id="rId11"/>
    <p:sldId id="334" r:id="rId12"/>
    <p:sldId id="333" r:id="rId13"/>
    <p:sldId id="355" r:id="rId14"/>
    <p:sldId id="356" r:id="rId15"/>
    <p:sldId id="354" r:id="rId16"/>
    <p:sldId id="358" r:id="rId17"/>
    <p:sldId id="268" r:id="rId18"/>
    <p:sldId id="269" r:id="rId19"/>
    <p:sldId id="266" r:id="rId20"/>
    <p:sldId id="326" r:id="rId21"/>
    <p:sldId id="348" r:id="rId22"/>
    <p:sldId id="349" r:id="rId23"/>
    <p:sldId id="350" r:id="rId24"/>
    <p:sldId id="337" r:id="rId25"/>
    <p:sldId id="287" r:id="rId26"/>
    <p:sldId id="322" r:id="rId27"/>
    <p:sldId id="309" r:id="rId28"/>
    <p:sldId id="316" r:id="rId29"/>
    <p:sldId id="317" r:id="rId30"/>
    <p:sldId id="310" r:id="rId31"/>
    <p:sldId id="311" r:id="rId32"/>
    <p:sldId id="312" r:id="rId33"/>
    <p:sldId id="323" r:id="rId34"/>
    <p:sldId id="351" r:id="rId35"/>
    <p:sldId id="290" r:id="rId36"/>
    <p:sldId id="357" r:id="rId37"/>
    <p:sldId id="324" r:id="rId38"/>
    <p:sldId id="279" r:id="rId39"/>
    <p:sldId id="352" r:id="rId40"/>
    <p:sldId id="275" r:id="rId41"/>
    <p:sldId id="325" r:id="rId42"/>
    <p:sldId id="295" r:id="rId43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70C0"/>
    <a:srgbClr val="E8F8FF"/>
    <a:srgbClr val="1779EF"/>
    <a:srgbClr val="CC0000"/>
    <a:srgbClr val="990000"/>
    <a:srgbClr val="FFFFFF"/>
    <a:srgbClr val="F8F8FA"/>
    <a:srgbClr val="0000C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21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7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8F4EE96E-E02A-4E83-A74D-4072C0A92002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371"/>
            <a:ext cx="4308130" cy="3407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8889" y="6465371"/>
            <a:ext cx="4308130" cy="3407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19BC1A6-CA90-414E-887C-8B49937392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0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6" cy="340360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6" cy="340360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2A0B537-8733-4369-99D1-5D6616C1E46D}" type="datetimeFigureOut">
              <a:rPr lang="ko-KR" altLang="en-US" smtClean="0"/>
              <a:pPr/>
              <a:t>2023-08-29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65658"/>
            <a:ext cx="4307046" cy="34036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8"/>
            <a:ext cx="4307046" cy="34036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6CCD7FFD-0505-4FDE-A24E-D60222D16D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3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666E-4914-46DD-9559-4D81980431A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연도학기 최신화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970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85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22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9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325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94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소득팀</a:t>
            </a:r>
            <a:r>
              <a:rPr lang="ko-KR" altLang="en-US" dirty="0"/>
              <a:t> 문구수정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12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04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064F-D21C-4AA8-90B1-291BFFBCA82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064F-D21C-4AA8-90B1-291BFFBCA82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27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064F-D21C-4AA8-90B1-291BFFBCA82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01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21-2</a:t>
            </a:r>
            <a:r>
              <a:rPr lang="ko-KR" altLang="en-US" dirty="0"/>
              <a:t>학기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수혜예측정보 삭제화면 삽입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225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전자서명 동의 수정 화면 삽입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094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37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96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224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55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34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067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73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04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80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84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91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91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91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10B7-1FD6-449F-B3CD-AA9FFD196CB8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7C11-38F3-4D94-9A0A-2062136E44E1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6DE6B-64C1-4D1F-95ED-D21859F2B98A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3AD-262F-4496-B0BE-F96C5520B3B9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B88-34E7-43F3-93D2-45B5F5D0AE80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F8F2-3A76-40AF-82EA-A077B510580D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87AE-9CBD-444C-B3C9-FB384DC7A372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E405-3502-4B1E-A73A-D9D28E56C073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21EF-3745-466F-B886-9135EAF2AE04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3E91-DB19-4EDC-AD37-44782B4B406D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46A1-69A7-4609-9D40-6BF78907D36B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2919-FCE0-48CB-8322-4AE9805A9AE0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B257934-9F52-4605-895D-5BD7B9C7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706"/>
            <a:ext cx="9144000" cy="66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694DAAA-5EDF-4549-9B2C-7667FAAA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5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3FB4A8E-4F5F-484B-8B0A-83D8B060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B0D830-2EF6-47B7-9F2A-4D5C112D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C11FF21-F08E-46AD-8908-9B7B6E4F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4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031F85-84AC-4F39-A4C6-66DB5369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CA2715-548B-448A-B901-C1AE81A7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7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AC372C-72F7-47C6-A59E-6E1E2DFB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" y="0"/>
            <a:ext cx="905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6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241D2A9-FB43-4322-BFB7-25579AEA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0CF913-C4BA-449C-B917-C7D3EB89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B68DB93-2C4E-435D-A210-D1105A56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85EFA6-06F4-4137-8E59-6876935F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9144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4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751B749-D3F5-42D4-A348-16CB26A1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685D18-03C7-46B9-A9DE-FE89B14B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8797E7E-32CE-47B2-B6BF-5AC0DFEC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5B5F0DF-D9D2-422A-B43A-4FAF8FB4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9190FDC-F417-4CA2-8F23-655F0ADF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E64BC71-7C4F-46EA-8F40-262F6492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48363BC-609D-47AF-8141-64E93F7C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CC1D02E-2009-41C7-8ED2-9774654C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1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CFB2BA6-7CEE-4312-B641-6FCC6A23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6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CD85FD9-081D-43B7-ADA6-12E64F5B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E44CEEE-8077-4205-8B1D-C8F2EAB0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8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4FCD432-AE60-4A0B-A8C8-E9297FF4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414358-1629-4D4F-8B0B-2433C84D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15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7642536-4340-462E-8439-6814F887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116EE2-080A-4C86-AE51-EBE20497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6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B7248D-2D7C-43A6-9526-4B32A1E5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46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975DE2-B5D3-4435-9269-8E506CC4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2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90C43E-CA6A-4EFE-8AED-8AB4D76C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F6C721-DE82-4357-A212-C7798211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7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5575502-C8C2-400E-BB2C-3D8FC785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BDFB01A-956B-4016-B061-C065CF4D7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08590A3-CECA-4A10-BA10-8F349CA4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7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8D76463-D423-409A-981A-C91699440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2380CFC-5454-440E-B4CB-194CFD58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8934A78-2E2B-47EA-BD94-DC394E655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EC99204-BF99-427E-9D98-C564E4AA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563E019-E9DC-4B8F-BA27-2BB46B91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4380AD-6AEE-4C71-ADDD-B8507285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E456E0-CC1F-4A01-9718-826236F7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" y="0"/>
            <a:ext cx="8998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39B5C7C-1AB0-403B-BE68-0ECD45DC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58166</TotalTime>
  <Words>45</Words>
  <Application>Microsoft Office PowerPoint</Application>
  <PresentationFormat>화면 슬라이드 쇼(4:3)</PresentationFormat>
  <Paragraphs>34</Paragraphs>
  <Slides>42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김한규</cp:lastModifiedBy>
  <cp:revision>965</cp:revision>
  <cp:lastPrinted>2018-05-16T01:42:10Z</cp:lastPrinted>
  <dcterms:created xsi:type="dcterms:W3CDTF">2013-12-17T12:10:28Z</dcterms:created>
  <dcterms:modified xsi:type="dcterms:W3CDTF">2023-08-29T12:12:43Z</dcterms:modified>
</cp:coreProperties>
</file>